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Medium" panose="00000600000000000000" pitchFamily="2" charset="0"/>
      <p:regular r:id="rId18"/>
      <p:bold r:id="rId19"/>
      <p:italic r:id="rId20"/>
      <p:boldItalic r:id="rId21"/>
    </p:embeddedFont>
    <p:embeddedFont>
      <p:font typeface="Public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gnlgoPnLGSEwSL3/sPzrxjYOv1GQ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7043B61-6193-1E5C-94D7-0A04FECD7A65}" name="prasathsath69@outlook.com" initials="p" userId="cb3eb2164cbaab39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B0B87E-BAB3-4EDD-83A3-26742FE373EF}">
  <a:tblStyle styleId="{E1B0B87E-BAB3-4EDD-83A3-26742FE373E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14" y="72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30" Type="http://customschemas.google.com/relationships/presentationmetadata" Target="metadata"/><Relationship Id="rId35" Type="http://schemas.microsoft.com/office/2018/10/relationships/authors" Target="author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550749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2139dc51b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2139dc51b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dc51b5f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dc51b5f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82"/>
            <a:ext cx="175242" cy="4758895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588223"/>
              <a:chOff x="129115" y="1196929"/>
              <a:chExt cx="175260" cy="25882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1200" cy="23823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inesh4668/NM_CB6_1/tree/main/Task_2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“E-Commerce Website”</a:t>
            </a:r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r>
              <a:rPr lang="en-US" dirty="0"/>
              <a:t>Task – 2 </a:t>
            </a:r>
          </a:p>
          <a:p>
            <a:pPr marL="0" indent="0"/>
            <a:r>
              <a:rPr lang="en-US" dirty="0"/>
              <a:t>TEAM -CB6_ 1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E-Commerce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9565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 sz="1050" dirty="0">
                <a:latin typeface="EB Garamond Medium"/>
                <a:ea typeface="EB Garamond Medium"/>
                <a:cs typeface="EB Garamond Medium"/>
                <a:sym typeface="EB Garamond Medium"/>
              </a:rPr>
              <a:t>In this digital age, e-commerce is not just a convenience but a necessity for many businesses to remain competitive and reach a broader audience. The continuous evolution of e-commerce technologies and strategies makes this field dynamic and ever-changing, offering both challenges and opportunities for entrepreneurs and consumers alike.</a:t>
            </a:r>
            <a:endParaRPr sz="1050"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4035273105"/>
              </p:ext>
            </p:extLst>
          </p:nvPr>
        </p:nvGraphicFramePr>
        <p:xfrm>
          <a:off x="178549" y="2208446"/>
          <a:ext cx="4054888" cy="2400110"/>
        </p:xfrm>
        <a:graphic>
          <a:graphicData uri="http://schemas.openxmlformats.org/drawingml/2006/table">
            <a:tbl>
              <a:tblPr>
                <a:noFill/>
                <a:tableStyleId>{E1B0B87E-BAB3-4EDD-83A3-26742FE373EF}</a:tableStyleId>
              </a:tblPr>
              <a:tblGrid>
                <a:gridCol w="151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048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78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au611720205004</a:t>
                      </a:r>
                      <a:endParaRPr lang="en-GB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DHINESHKUMAR T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78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au611720205005</a:t>
                      </a:r>
                      <a:endParaRPr lang="en-GB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HARINATH C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78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au611720205006</a:t>
                      </a:r>
                      <a:endParaRPr lang="en-GB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JOHNSON C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78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au611720205013</a:t>
                      </a:r>
                      <a:endParaRPr lang="en-GB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PRASATH M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780"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au611720205015</a:t>
                      </a:r>
                      <a:endParaRPr lang="en-GB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SAKTHIVEL P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 indent="0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CB6_1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2139dc51b5f_0_0"/>
          <p:cNvSpPr txBox="1">
            <a:spLocks noGrp="1"/>
          </p:cNvSpPr>
          <p:nvPr>
            <p:ph type="body" idx="1"/>
          </p:nvPr>
        </p:nvSpPr>
        <p:spPr>
          <a:xfrm>
            <a:off x="481875" y="590125"/>
            <a:ext cx="4896600" cy="19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UI and implement various components using react</a:t>
            </a:r>
            <a:endParaRPr sz="900" b="1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900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1050" b="1" i="0" dirty="0">
                <a:effectLst/>
                <a:latin typeface="Söhne"/>
              </a:rPr>
              <a:t>Navigation Bar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: Includes categories, search bar, account options (login/signup), and a cart icon.</a:t>
            </a: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1050" b="1" i="0" dirty="0">
                <a:effectLst/>
                <a:latin typeface="Söhne"/>
              </a:rPr>
              <a:t>Hero Slider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: Rotating images showcasing new products, promotions, or features.</a:t>
            </a: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1050" b="1" i="0" dirty="0">
                <a:effectLst/>
                <a:latin typeface="Söhne"/>
              </a:rPr>
              <a:t>Product Showcase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: Grid of featured products with image, name, price, and possibly a "quick view" option.</a:t>
            </a:r>
            <a:endParaRPr sz="1050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Integrate the APIs to frontend to ensure the dynamic feature of website</a:t>
            </a:r>
            <a:endParaRPr sz="900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IN" sz="1050" b="1" i="0" dirty="0">
                <a:effectLst/>
                <a:latin typeface="Söhne"/>
              </a:rPr>
              <a:t>User Authentication: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Allows users to register, log in, and manage account details.</a:t>
            </a: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IN" sz="1050" b="1" i="0" dirty="0">
                <a:effectLst/>
                <a:latin typeface="Söhne"/>
              </a:rPr>
              <a:t>Product Detail Page: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Retrieve detailed information for a specific product, including multiple images, descriptions, and reviews.</a:t>
            </a:r>
            <a:endParaRPr lang="en-IN" sz="1050" b="1" i="0" dirty="0">
              <a:effectLst/>
              <a:latin typeface="Söhne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IN" sz="1050" b="1" i="0" dirty="0">
                <a:effectLst/>
                <a:latin typeface="Söhne"/>
              </a:rPr>
              <a:t>Shopping Cart: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Manages the user's cart in real-time as they add, modify, or remove products.</a:t>
            </a:r>
          </a:p>
          <a:p>
            <a:pPr marL="171450" lvl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</a:pPr>
            <a:endParaRPr lang="en-IN" sz="1300" b="1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g2139dc51b5f_0_0"/>
          <p:cNvSpPr txBox="1">
            <a:spLocks noGrp="1"/>
          </p:cNvSpPr>
          <p:nvPr>
            <p:ph type="body" idx="2"/>
          </p:nvPr>
        </p:nvSpPr>
        <p:spPr>
          <a:xfrm>
            <a:off x="481875" y="4034476"/>
            <a:ext cx="7048500" cy="8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050" b="1" i="0" dirty="0">
                <a:effectLst/>
                <a:latin typeface="Söhne"/>
              </a:rPr>
              <a:t>Scope Definition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: Understanding the project's boundaries and deliverables.</a:t>
            </a: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050" b="1" i="0" dirty="0">
                <a:effectLst/>
                <a:latin typeface="Söhne"/>
              </a:rPr>
              <a:t>Task Breakdown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: Dividing the project into manageable tasks and setting deadlines.</a:t>
            </a: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050" b="1" i="0" dirty="0">
                <a:effectLst/>
                <a:latin typeface="Söhne"/>
              </a:rPr>
              <a:t>Version Control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: Using tools like Git to manage code versions and collaborate with others.</a:t>
            </a: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050" b="1" i="0" dirty="0">
                <a:effectLst/>
                <a:latin typeface="Söhne"/>
              </a:rPr>
              <a:t>Responsive Design</a:t>
            </a:r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: Ensuring the site looks and functions well on all device sizes.</a:t>
            </a:r>
            <a:endParaRPr sz="1050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g2139dc51b5f_0_0"/>
          <p:cNvSpPr txBox="1"/>
          <p:nvPr/>
        </p:nvSpPr>
        <p:spPr>
          <a:xfrm>
            <a:off x="378856" y="3371529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g2139dc51b5f_0_0"/>
          <p:cNvSpPr txBox="1"/>
          <p:nvPr/>
        </p:nvSpPr>
        <p:spPr>
          <a:xfrm>
            <a:off x="546805" y="3665312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g2139dc51b5f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</a:t>
            </a:r>
            <a:r>
              <a:rPr lang="en-US" sz="1800" b="1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g2139dc51b5f_0_0"/>
          <p:cNvSpPr txBox="1"/>
          <p:nvPr/>
        </p:nvSpPr>
        <p:spPr>
          <a:xfrm>
            <a:off x="445779" y="307396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 dirty="0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0" name="Google Shape;1860;g2139e008f02_0_0"/>
          <p:cNvSpPr txBox="1"/>
          <p:nvPr/>
        </p:nvSpPr>
        <p:spPr>
          <a:xfrm>
            <a:off x="546804" y="35327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CF20DD-3CB6-0015-121B-041BE68589EC}"/>
              </a:ext>
            </a:extLst>
          </p:cNvPr>
          <p:cNvSpPr txBox="1"/>
          <p:nvPr/>
        </p:nvSpPr>
        <p:spPr>
          <a:xfrm>
            <a:off x="546804" y="661639"/>
            <a:ext cx="81288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Define Objective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Understand the purpose and niche of your e-commerce site.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Market Research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Analyze competitors and target audience preferences.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Choose a Platform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Decide whether to use an e-commerce platform like Shopify, WooCommerce, Magento, or to custom-build the site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Wireframing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Create a basic layout of the website pages.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Design Mockups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Use tools Figma, or Sketch to create detailed visual designs.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Feedback Loop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Get feedback on designs, iterate, and finalize.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Setup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Initialize the project using frameworks like React(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Vite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Implement Design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Convert designs into responsive React and Bootstrap5.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Interactive Features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Implement features like product sliders, image zooms, and animations.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Payment Gateways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Integrate services like Stripe to handle transactions.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5B2F67-A552-A575-2FB4-DD1F1C45D4F3}"/>
              </a:ext>
            </a:extLst>
          </p:cNvPr>
          <p:cNvSpPr txBox="1"/>
          <p:nvPr/>
        </p:nvSpPr>
        <p:spPr>
          <a:xfrm>
            <a:off x="608387" y="3851371"/>
            <a:ext cx="830515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effectLst/>
                <a:latin typeface="Söhne"/>
              </a:rPr>
              <a:t>Research &amp; Planning</a:t>
            </a:r>
            <a:r>
              <a:rPr lang="en-IN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Define the site's objective and niche.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effectLst/>
                <a:latin typeface="Söhne"/>
              </a:rPr>
              <a:t>Design</a:t>
            </a:r>
            <a:r>
              <a:rPr lang="en-IN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Create wireframes for a basic website layout.</a:t>
            </a:r>
            <a:endParaRPr lang="en-IN" dirty="0">
              <a:solidFill>
                <a:srgbClr val="374151"/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effectLst/>
                <a:latin typeface="Söhne"/>
              </a:rPr>
              <a:t>Development</a:t>
            </a:r>
            <a:r>
              <a:rPr lang="en-IN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Convert designs into responsive web pages and implement interactivity.</a:t>
            </a:r>
            <a:endParaRPr lang="en-IN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effectLst/>
                <a:latin typeface="Söhne"/>
              </a:rPr>
              <a:t>Integrations</a:t>
            </a:r>
            <a:r>
              <a:rPr lang="en-IN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Integrate with shipping providers for real-time rates and tracking.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effectLst/>
                <a:latin typeface="Söhne"/>
              </a:rPr>
              <a:t>Testing</a:t>
            </a:r>
            <a:r>
              <a:rPr lang="en-IN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Address performance issues and ensure website optimization.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dc51b5f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dc51b5f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374151"/>
                </a:solidFill>
                <a:effectLst/>
                <a:latin typeface="Söhne"/>
              </a:rPr>
              <a:t>Intuitiveness of site structure and search functionality.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dc51b5f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374151"/>
                </a:solidFill>
                <a:effectLst/>
                <a:latin typeface="Söhne"/>
              </a:rPr>
              <a:t>Simplification and ease of the final purchase process.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dc51b5f_0_1833"/>
          <p:cNvSpPr txBox="1">
            <a:spLocks noGrp="1"/>
          </p:cNvSpPr>
          <p:nvPr>
            <p:ph type="body" idx="4"/>
          </p:nvPr>
        </p:nvSpPr>
        <p:spPr>
          <a:xfrm>
            <a:off x="-66907" y="3448851"/>
            <a:ext cx="2585615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374151"/>
                </a:solidFill>
                <a:effectLst/>
                <a:latin typeface="Söhne"/>
              </a:rPr>
              <a:t>Absence of broken links, 404 errors, misbehaving buttons, or dysfunctional forms.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dc51b5f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374151"/>
                </a:solidFill>
                <a:effectLst/>
                <a:latin typeface="Söhne"/>
              </a:rPr>
              <a:t>Accuracy and speed of search results within the site.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dc51b5f_0_1833"/>
          <p:cNvSpPr txBox="1">
            <a:spLocks noGrp="1"/>
          </p:cNvSpPr>
          <p:nvPr>
            <p:ph type="body" idx="6"/>
          </p:nvPr>
        </p:nvSpPr>
        <p:spPr>
          <a:xfrm>
            <a:off x="6615515" y="961109"/>
            <a:ext cx="2089869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374151"/>
                </a:solidFill>
                <a:effectLst/>
                <a:latin typeface="Söhne"/>
              </a:rPr>
              <a:t>Effective use of meta tags, quality of content, image optimization, and URL structures.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dc51b5f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2230466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374151"/>
                </a:solidFill>
                <a:effectLst/>
                <a:latin typeface="Söhne"/>
              </a:rPr>
              <a:t>Percentage of visitors making a purchase or taking the desired action.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dc51b5f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374151"/>
                </a:solidFill>
                <a:effectLst/>
                <a:latin typeface="Söhne"/>
              </a:rPr>
              <a:t>How well the site adjusts and functions on mobile devices.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dc51b5f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374151"/>
                </a:solidFill>
                <a:effectLst/>
                <a:latin typeface="Söhne"/>
              </a:rPr>
              <a:t>Conduct user testing, track bounce rates, and session durations.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dc51b5f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860801" y="2087812"/>
            <a:ext cx="309418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342900" lvl="0" indent="-342900">
              <a:buAutoNum type="arabicPeriod"/>
            </a:pPr>
            <a:r>
              <a:rPr lang="en-IN" sz="12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NM_CB6_1/Task_2 at main · Dhinesh4668/NM_CB6_1 (github.com)</a:t>
            </a:r>
            <a:endParaRPr lang="en-US" sz="105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607</Words>
  <Application>Microsoft Office PowerPoint</Application>
  <PresentationFormat>On-screen Show (16:9)</PresentationFormat>
  <Paragraphs>69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EB Garamond Medium</vt:lpstr>
      <vt:lpstr>Söhne</vt:lpstr>
      <vt:lpstr>EB Garamond</vt:lpstr>
      <vt:lpstr>Arial</vt:lpstr>
      <vt:lpstr>Noto Sans Symbols</vt:lpstr>
      <vt:lpstr>Calibri</vt:lpstr>
      <vt:lpstr>Public Sans</vt:lpstr>
      <vt:lpstr>Arial</vt:lpstr>
      <vt:lpstr>Simple Light</vt:lpstr>
      <vt:lpstr>PowerPoint Presentation</vt:lpstr>
      <vt:lpstr>E-Commerce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Dhinesh Kumar</cp:lastModifiedBy>
  <cp:revision>5</cp:revision>
  <dcterms:created xsi:type="dcterms:W3CDTF">2020-08-13T11:21:46Z</dcterms:created>
  <dcterms:modified xsi:type="dcterms:W3CDTF">2023-10-31T15:12:05Z</dcterms:modified>
</cp:coreProperties>
</file>